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7" r:id="rId6"/>
    <p:sldId id="276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5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建立身量（上）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讲：实践均衡作息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耶稣的智慧和身量，并神和人喜爱他的心，都一齐增长。（路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2:52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主耶稣是均衡成长美好的样式。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现代 “以巴弗提”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他是我的兄弟，与我一同做工一同当兵，是你们所差遣的，也是供给我需用的。（腓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2:25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卖命的事奉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腓立比教会派以巴弗提去服事保罗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均衡的门徒 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落实门徒事工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7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另类思考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曾听过著名教会领袖如此说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世上本没均衡事奉，因见教会历史都是 “那些为主不均衡” 的人写出及走出来的。 但耶稣却是个例外，祂力求生活与生命有均衡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2:52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你是现代的“以巴弗提”吗？为事奉甚至连生命也不要？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“卖命事奉”与“不愿委身”如何取得平衡？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何谓“均衡的事奉”，对有所谓的“另类思考”，你有何意见？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642</TotalTime>
  <Words>297</Words>
  <Application>Microsoft Office PowerPoint</Application>
  <PresentationFormat>如螢幕大小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96</cp:revision>
  <dcterms:created xsi:type="dcterms:W3CDTF">2019-08-02T05:49:04Z</dcterms:created>
  <dcterms:modified xsi:type="dcterms:W3CDTF">2020-08-05T05:11:48Z</dcterms:modified>
</cp:coreProperties>
</file>