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9"/>
  </p:notesMasterIdLst>
  <p:sldIdLst>
    <p:sldId id="260" r:id="rId2"/>
    <p:sldId id="264" r:id="rId3"/>
    <p:sldId id="265" r:id="rId4"/>
    <p:sldId id="266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二十五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属灵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倍增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6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6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CN" altLang="en-US" sz="3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讲：使徒保罗团队</a:t>
            </a:r>
            <a:endParaRPr lang="zh-TW" altLang="zh-HK" sz="36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要赶紧地到我这里来。因为底马贪爱现今的世界，就离弃我往帖撒罗尼迦去了；革勒士往加拉太去；提多往挞马太去；独有路加在我这里。你来的时候，要把马可带来，因为他在传道的事上于我有益处。我已经打发推基古往以弗所去。（提后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4:9-12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保罗身旁总有随人，精彩！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保罗的团队同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从保罗的团队看主工人的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同心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保罗问安的名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你们彼此问安务要圣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洁（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罗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16:1-27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使徒看重每一个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牧者的見证与劝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勉（徒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20:17-38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从保罗问安名单很长很细致看，表示了什么？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保罗团队虽非完美，却成就神国大工，我们又如何看自己所属团队？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使徒看重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每一“个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人”，门徒训练者且要看的是什么？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281</TotalTime>
  <Words>289</Words>
  <Application>Microsoft Office PowerPoint</Application>
  <PresentationFormat>如螢幕大小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Times New Roman</vt:lpstr>
      <vt:lpstr>有機</vt:lpstr>
      <vt:lpstr>PowerPoint 簡報</vt:lpstr>
      <vt:lpstr>要义：金句</vt:lpstr>
      <vt:lpstr>精义：撮要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45</cp:revision>
  <dcterms:created xsi:type="dcterms:W3CDTF">2019-08-02T05:49:04Z</dcterms:created>
  <dcterms:modified xsi:type="dcterms:W3CDTF">2020-10-06T02:06:26Z</dcterms:modified>
</cp:coreProperties>
</file>