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zh-HK" sz="3200" b="1" dirty="0"/>
              <a:t>人际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：面对冲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弟兄们，我藉我们主耶稣基督的名劝你们都说一样的话。你们中间也不可分党，只要一心一意，彼此相合。（林前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纷争是教会不前进的致命伤。 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“和而不同”歧义辩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面对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如何面对不同意见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人有两种不同倾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处理冲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冲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突是一种沟通方式 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追求主里合一是防止冲突的基要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勇敢面对冲突，是成熟门徒不能避免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“不可分党，只要一心一意彼此相合”是圣经大前题，但我们有没未开始就已出问题？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面对冲突，人会更痛苦，又或人可成长起来？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227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方正舒体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35</cp:revision>
  <dcterms:created xsi:type="dcterms:W3CDTF">2019-08-02T05:49:04Z</dcterms:created>
  <dcterms:modified xsi:type="dcterms:W3CDTF">2020-01-03T00:49:54Z</dcterms:modified>
</cp:coreProperties>
</file>