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讲：柔和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我心里柔和谦卑，你们当负我的轭，学我的样式；这样，你们心里就必得享安息。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11:29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基督的温柔是基督徒常戴最好的装饰。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学基督的忍耐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你们必须忍耐，使你们行完了神的旨意，就可以得着所应许的。 （来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10:36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具宽宏的心怀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我心灵的容量狭小；求你将它扩大，使你可以进来。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奥古斯丁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像祂臣服父神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持定灵里贫穷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灵里贫穷的人有福了，因为诸天的国是他们的。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5:3)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spcAft>
                <a:spcPts val="1200"/>
              </a:spcAft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柔和者─学基督的忍耐，具宽宏的心怀，像祂臣服父神，持定灵里贫穷。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柔和是否属于弱者，又或是软弱？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灵里贫穷是种怎样的状态？你如何分享？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435</TotalTime>
  <Words>253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62</cp:revision>
  <dcterms:created xsi:type="dcterms:W3CDTF">2019-08-02T05:49:04Z</dcterms:created>
  <dcterms:modified xsi:type="dcterms:W3CDTF">2020-04-08T06:21:19Z</dcterms:modified>
</cp:coreProperties>
</file>